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0A46-80CA-4337-9AED-DBC0DD1C16B2}" type="datetimeFigureOut">
              <a:rPr lang="he-IL" smtClean="0"/>
              <a:t>ד'/שבט/תשע"ב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84CE-2B7F-4D01-BF92-58113632AD0D}" type="slidenum">
              <a:rPr lang="he-IL" smtClean="0"/>
              <a:t>‹#›</a:t>
            </a:fld>
            <a:endParaRPr lang="he-I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0A46-80CA-4337-9AED-DBC0DD1C16B2}" type="datetimeFigureOut">
              <a:rPr lang="he-IL" smtClean="0"/>
              <a:t>ד'/שבט/תשע"ב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84CE-2B7F-4D01-BF92-58113632AD0D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0A46-80CA-4337-9AED-DBC0DD1C16B2}" type="datetimeFigureOut">
              <a:rPr lang="he-IL" smtClean="0"/>
              <a:t>ד'/שבט/תשע"ב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84CE-2B7F-4D01-BF92-58113632AD0D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0A46-80CA-4337-9AED-DBC0DD1C16B2}" type="datetimeFigureOut">
              <a:rPr lang="he-IL" smtClean="0"/>
              <a:t>ד'/שבט/תשע"ב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84CE-2B7F-4D01-BF92-58113632AD0D}" type="slidenum">
              <a:rPr lang="he-IL" smtClean="0"/>
              <a:t>‹#›</a:t>
            </a:fld>
            <a:endParaRPr lang="he-I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0A46-80CA-4337-9AED-DBC0DD1C16B2}" type="datetimeFigureOut">
              <a:rPr lang="he-IL" smtClean="0"/>
              <a:t>ד'/שבט/תשע"ב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84CE-2B7F-4D01-BF92-58113632AD0D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0A46-80CA-4337-9AED-DBC0DD1C16B2}" type="datetimeFigureOut">
              <a:rPr lang="he-IL" smtClean="0"/>
              <a:t>ד'/שבט/תשע"ב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84CE-2B7F-4D01-BF92-58113632AD0D}" type="slidenum">
              <a:rPr lang="he-IL" smtClean="0"/>
              <a:t>‹#›</a:t>
            </a:fld>
            <a:endParaRPr lang="he-I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0A46-80CA-4337-9AED-DBC0DD1C16B2}" type="datetimeFigureOut">
              <a:rPr lang="he-IL" smtClean="0"/>
              <a:t>ד'/שבט/תשע"ב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84CE-2B7F-4D01-BF92-58113632AD0D}" type="slidenum">
              <a:rPr lang="he-IL" smtClean="0"/>
              <a:t>‹#›</a:t>
            </a:fld>
            <a:endParaRPr lang="he-I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0A46-80CA-4337-9AED-DBC0DD1C16B2}" type="datetimeFigureOut">
              <a:rPr lang="he-IL" smtClean="0"/>
              <a:t>ד'/שבט/תשע"ב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84CE-2B7F-4D01-BF92-58113632AD0D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0A46-80CA-4337-9AED-DBC0DD1C16B2}" type="datetimeFigureOut">
              <a:rPr lang="he-IL" smtClean="0"/>
              <a:t>ד'/שבט/תשע"ב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84CE-2B7F-4D01-BF92-58113632AD0D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0A46-80CA-4337-9AED-DBC0DD1C16B2}" type="datetimeFigureOut">
              <a:rPr lang="he-IL" smtClean="0"/>
              <a:t>ד'/שבט/תשע"ב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84CE-2B7F-4D01-BF92-58113632AD0D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0A46-80CA-4337-9AED-DBC0DD1C16B2}" type="datetimeFigureOut">
              <a:rPr lang="he-IL" smtClean="0"/>
              <a:t>ד'/שבט/תשע"ב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84CE-2B7F-4D01-BF92-58113632AD0D}" type="slidenum">
              <a:rPr lang="he-IL" smtClean="0"/>
              <a:t>‹#›</a:t>
            </a:fld>
            <a:endParaRPr lang="he-I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3830A46-80CA-4337-9AED-DBC0DD1C16B2}" type="datetimeFigureOut">
              <a:rPr lang="he-IL" smtClean="0"/>
              <a:t>ד'/שבט/תשע"ב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8C684CE-2B7F-4D01-BF92-58113632AD0D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1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286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1026" name="Picture 2" descr="http://images.globes.co.il/Images/NewGlobes/Misc_2/c04_damb_R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2341"/>
            <a:ext cx="7880780" cy="591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מלבן 3"/>
          <p:cNvSpPr/>
          <p:nvPr/>
        </p:nvSpPr>
        <p:spPr>
          <a:xfrm>
            <a:off x="1547664" y="836712"/>
            <a:ext cx="579357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e-IL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עבודת חקר בנושא</a:t>
            </a:r>
          </a:p>
          <a:p>
            <a:pPr algn="ctr"/>
            <a:r>
              <a:rPr lang="he-IL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רעידת אדמה</a:t>
            </a:r>
            <a:endParaRPr lang="he-IL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9437971"/>
      </p:ext>
    </p:extLst>
  </p:cSld>
  <p:clrMapOvr>
    <a:masterClrMapping/>
  </p:clrMapOvr>
</p:sld>
</file>

<file path=ppt/theme/theme1.xml><?xml version="1.0" encoding="utf-8"?>
<a:theme xmlns:a="http://schemas.openxmlformats.org/drawingml/2006/main" name="זרם מדחף">
  <a:themeElements>
    <a:clrScheme name="זרם מדחף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זרם מדחף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זרם מדחף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</TotalTime>
  <Words>5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זרם מדחף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שוקר</dc:creator>
  <cp:lastModifiedBy>שוקר</cp:lastModifiedBy>
  <cp:revision>1</cp:revision>
  <dcterms:created xsi:type="dcterms:W3CDTF">2012-01-28T21:24:09Z</dcterms:created>
  <dcterms:modified xsi:type="dcterms:W3CDTF">2012-01-28T21:26:49Z</dcterms:modified>
</cp:coreProperties>
</file>